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</a:t>
            </a:r>
            <a:r>
              <a:rPr lang="uk-UA" sz="2700" b="1" smtClean="0">
                <a:solidFill>
                  <a:schemeClr val="accent6">
                    <a:lumMod val="75000"/>
                  </a:schemeClr>
                </a:solidFill>
              </a:rPr>
              <a:t>і </a:t>
            </a:r>
            <a:r>
              <a:rPr lang="uk-UA" sz="2700" b="1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«Менеджмент знань»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«Менеджмент знань»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перетворювати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поширювати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створюючи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товари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менеджменті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шляхи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персоналу,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практичного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«Менеджмент знань»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419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191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групової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евристичних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моделей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19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команд; </a:t>
            </a:r>
          </a:p>
          <a:p>
            <a:pPr indent="4191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обґрунтовувати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застосовані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упорядкування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активізації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створювати та організовувати ефективні комунікації в процесі управління.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аналізувати й структурувати проблеми організації, формувати обґрунтовані рішення.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Розуміти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принципи і норми права та використовувати їх у професійній діяльності. </a:t>
            </a:r>
            <a:endParaRPr lang="ru-RU" sz="1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Розуміти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принципи психології та використовувати їх у професійній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діяльності.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 формувати та демонструвати лідерські якості та поведінкові навички.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Зберігати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моральні, культурні, наукові цінності та примножувати досягнення суспільства, використовувати різні види та форми рухової активності для ведення здорового способу життя.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Демонструвати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знання теорій, методів і функцій менеджменту, сучасних концепцій лідерства.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Демонструвати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виявлення проблем та обґрунтування управлінських рішень.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Aft>
                <a:spcPts val="180"/>
              </a:spcAft>
              <a:buNone/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Описувати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зміст функціональних сфер діяльності організації.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Мікроекономіка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менеджмент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Антоненко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В. М., Мамченко С. Д., Рогушина Ю.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Ірпінь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2016. 210 с.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Вавжиняк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URL: http://www. management. com.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hrm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/hrm016. html. 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Доскуч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менеджменту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інноваційний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потенціалом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2011.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URI: http://ena.lp.edu.ua:8080/ handle/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ntb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/11032 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Захарова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Закономірності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країною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Збірник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праць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Черкаського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університету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науки. 2016. Т. 2. №. 43. С. 29‒36 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Захарова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Я. О., Захаров С. Є.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ECONOMICS. 2011.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 7. №. 2. С. 133‒139. 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Клепко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С. Ф.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робота і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2005. 9.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Коба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проектних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газової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України: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канд.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наук : 08.00.04.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Київ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2010. 273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с.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Коба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оцінки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Економіст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2010. – № 6. С. 10‒14.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589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«Менеджмент знань»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24</cp:revision>
  <dcterms:created xsi:type="dcterms:W3CDTF">2020-05-28T12:18:49Z</dcterms:created>
  <dcterms:modified xsi:type="dcterms:W3CDTF">2020-06-05T11:42:38Z</dcterms:modified>
</cp:coreProperties>
</file>